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9" r:id="rId3"/>
    <p:sldId id="28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-79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07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4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00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69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0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3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05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6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13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74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5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ctrTitle"/>
          </p:nvPr>
        </p:nvSpPr>
        <p:spPr>
          <a:xfrm>
            <a:off x="3011210" y="2130426"/>
            <a:ext cx="55652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latin typeface="Cambria" pitchFamily="18" charset="0"/>
              </a:rPr>
              <a:t>Curso de Preparación Inmediata al Matrimonio</a:t>
            </a:r>
            <a:endParaRPr lang="es-MX" sz="4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38100" dist="38100" dir="18900000">
                  <a:schemeClr val="tx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7143" y="874774"/>
            <a:ext cx="5644714" cy="937518"/>
          </a:xfrm>
        </p:spPr>
        <p:txBody>
          <a:bodyPr>
            <a:normAutofit/>
          </a:bodyPr>
          <a:lstStyle/>
          <a:p>
            <a:r>
              <a:rPr lang="es-ES" sz="39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COMUNIDAD DE BIENES</a:t>
            </a:r>
            <a:endParaRPr lang="es-ES" sz="3900" dirty="0">
              <a:solidFill>
                <a:schemeClr val="accent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87597" y="955343"/>
            <a:ext cx="1441204" cy="491319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Tema 7</a:t>
            </a:r>
          </a:p>
          <a:p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2824960" y="1709135"/>
            <a:ext cx="209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3398" y="2448326"/>
            <a:ext cx="80963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Tomar conciencia de la importancia que tiene el tema del dinero y su buen uso en la armonía de la pareja.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Conocer la utilidad del presupuesto familiar, los elementos que lo componen y los pasos para elaborarlo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yami178.files.wordpress.com/2009/09/diner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70995"/>
            <a:ext cx="2421228" cy="1815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71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0671" y="888421"/>
            <a:ext cx="8196845" cy="937518"/>
          </a:xfrm>
        </p:spPr>
        <p:txBody>
          <a:bodyPr anchor="ctr">
            <a:normAutofit/>
          </a:bodyPr>
          <a:lstStyle/>
          <a:p>
            <a:r>
              <a:rPr lang="es-MX" sz="39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YA NOS CASAMOS, ¿Y AHORA QUÉ?</a:t>
            </a:r>
            <a:endParaRPr lang="es-MX" sz="3900" dirty="0">
              <a:solidFill>
                <a:schemeClr val="accent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346653" y="900752"/>
            <a:ext cx="1523090" cy="627797"/>
          </a:xfrm>
        </p:spPr>
        <p:txBody>
          <a:bodyPr>
            <a:normAutofit fontScale="62500" lnSpcReduction="20000"/>
          </a:bodyPr>
          <a:lstStyle/>
          <a:p>
            <a:r>
              <a:rPr lang="es-MX" sz="3600" dirty="0" smtClean="0"/>
              <a:t>Tema 8</a:t>
            </a:r>
            <a:endParaRPr lang="es-MX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41922" y="2094504"/>
            <a:ext cx="225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 descr="D:\Blanca\Pictures\Microsoft Clip Organizer\j0430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959" r="39116" b="11440"/>
          <a:stretch>
            <a:fillRect/>
          </a:stretch>
        </p:blipFill>
        <p:spPr bwMode="auto">
          <a:xfrm>
            <a:off x="7962271" y="2688610"/>
            <a:ext cx="3164284" cy="2953332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818294" y="2749364"/>
            <a:ext cx="68244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Clarificar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que una persona casada tiene como primera prioridad en su vida, después de Dios, a su cónyuge e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hijos.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Conocer algunos principios que deben regir las relaciones con la familia política, y algunos consejos para mantener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una relación cordial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7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n para MATRIMON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Resultado de imagen para MATRIMON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8934" y="3758336"/>
            <a:ext cx="5727700" cy="239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800" b="1" i="0" u="none" strike="noStrike" kern="1200" cap="none" spc="-5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38100" dist="38100" dir="18900000">
                    <a:schemeClr val="tx2"/>
                  </a:inn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C P I M</a:t>
            </a:r>
            <a:endParaRPr kumimoji="0" lang="es-MX" sz="8800" b="1" i="0" u="none" strike="noStrike" kern="1200" cap="none" spc="-50" normalizeH="0" baseline="0" noProof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38100" dist="38100" dir="18900000">
                  <a:schemeClr val="tx2"/>
                </a:inn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35" y="859900"/>
            <a:ext cx="4170856" cy="54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5325"/>
            <a:ext cx="6837363" cy="102393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GENERALES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763" y="1859651"/>
            <a:ext cx="11317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Conocer y comprender el sacramento del matrimonio , el compromiso  y responsabilidad que conlleva, así como sus implicaciones en el contexto humano y espiritual.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Proporcionar a las parejas de novios conceptos básicos de formación necesarios para vivir su futuro matrimonial de manera congruente con la fe católica.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Proporcionar a los novios un espacio de reflexión y de dialogo sobre temas relativos al noviazgo y el matrimonio, con el fin de motivarlos y prepararlos para vivir una relación conyugal mas feliz y mas plena.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Proporcionar a las parejas de novios las bases para formar una familia integrada y solida que pueda permanecer unida.</a:t>
            </a:r>
            <a:endParaRPr lang="es-MX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28975" y="996950"/>
            <a:ext cx="8963025" cy="790575"/>
          </a:xfrm>
        </p:spPr>
        <p:txBody>
          <a:bodyPr>
            <a:normAutofit fontScale="90000"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Conocerse más para amarse mejor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2660650" cy="774700"/>
          </a:xfrm>
        </p:spPr>
        <p:txBody>
          <a:bodyPr>
            <a:normAutofit lnSpcReduction="10000"/>
          </a:bodyPr>
          <a:lstStyle/>
          <a:p>
            <a:r>
              <a:rPr lang="es-ES" sz="32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</a:t>
            </a:r>
            <a:r>
              <a:rPr lang="es-ES" sz="48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32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ES" sz="4800" b="1" spc="-50" dirty="0" smtClean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291781" y="1761896"/>
            <a:ext cx="22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10277"/>
            <a:ext cx="80112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Tomar conciencia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de la importancia que representa el conocimiento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mutuo.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Reflexionar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en la dignidad propia y en la del futuro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cónyuge.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Reconocer la importancia de vivir de acuerdo a nuestra dignidad humana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Conocer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las diferencias entre hombre y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mujer, reconociéndonos complementarios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28" y="2674962"/>
            <a:ext cx="3564561" cy="2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44528" y="861126"/>
            <a:ext cx="8633574" cy="937518"/>
          </a:xfrm>
        </p:spPr>
        <p:txBody>
          <a:bodyPr>
            <a:normAutofit/>
          </a:bodyPr>
          <a:lstStyle/>
          <a:p>
            <a:r>
              <a:rPr lang="es-MX" sz="43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Diálogo: comunicación profunda</a:t>
            </a:r>
            <a:endParaRPr lang="es-MX" sz="4300" dirty="0">
              <a:solidFill>
                <a:schemeClr val="accent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196528" y="764275"/>
            <a:ext cx="2423842" cy="504967"/>
          </a:xfrm>
        </p:spPr>
        <p:txBody>
          <a:bodyPr>
            <a:noAutofit/>
          </a:bodyPr>
          <a:lstStyle/>
          <a:p>
            <a:pPr marL="91440" indent="-91440">
              <a:buFont typeface="Calibri" panose="020F0502020204030204" pitchFamily="34" charset="0"/>
              <a:buChar char=" "/>
            </a:pPr>
            <a:r>
              <a:rPr lang="es-MX" sz="32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 2</a:t>
            </a:r>
            <a:endParaRPr lang="es-MX" sz="32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16" y="1766259"/>
            <a:ext cx="286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702" y="2528160"/>
            <a:ext cx="68484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Tomar conciencia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de la importancia que representa el diálogo para la relación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conyugal.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Conocer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estrategias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para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un diálogo conyugal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efectivo.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Tomar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conciencia de la importancia del diálogo con Cristo como medio que alimenta la espiritualidad personal y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conyugal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44" y="2019869"/>
            <a:ext cx="4247691" cy="28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4754" y="820183"/>
            <a:ext cx="4334529" cy="937518"/>
          </a:xfrm>
        </p:spPr>
        <p:txBody>
          <a:bodyPr>
            <a:normAutofit/>
          </a:bodyPr>
          <a:lstStyle/>
          <a:p>
            <a:r>
              <a:rPr lang="es-MX" sz="43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Amor conyugal</a:t>
            </a:r>
            <a:endParaRPr lang="es-MX" sz="4300" dirty="0">
              <a:solidFill>
                <a:schemeClr val="accent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360300" y="900752"/>
            <a:ext cx="1823341" cy="723331"/>
          </a:xfrm>
        </p:spPr>
        <p:txBody>
          <a:bodyPr>
            <a:normAutofit fontScale="92500"/>
          </a:bodyPr>
          <a:lstStyle/>
          <a:p>
            <a:r>
              <a:rPr lang="es-MX" sz="3200" spc="-5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 3</a:t>
            </a:r>
            <a:endParaRPr lang="es-MX" sz="3200" spc="-5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238" y="1760387"/>
            <a:ext cx="234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984" y="2344213"/>
            <a:ext cx="70649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Conocer y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valorar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la vocación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al matrimonio.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Conocer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el concepto de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amor y contrastarlo con algunas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ideas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erróneas y mitos 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sobre el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mismo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Valorar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el amor como elemento principal del matrimonio y base de la felicidad.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Identificar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las características del amor conyugal y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sus principales enemigos.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Conocer algunas estrategias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para cuidar el amor conyugal.</a:t>
            </a:r>
          </a:p>
        </p:txBody>
      </p:sp>
      <p:pic>
        <p:nvPicPr>
          <p:cNvPr id="9" name="Picture 3" descr="D:\Blanca\Pictures\Microsoft Clip Organizer\CG93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823" y="2415654"/>
            <a:ext cx="3114125" cy="3330441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1949" y="915716"/>
            <a:ext cx="7282445" cy="937518"/>
          </a:xfrm>
        </p:spPr>
        <p:txBody>
          <a:bodyPr>
            <a:normAutofit/>
          </a:bodyPr>
          <a:lstStyle/>
          <a:p>
            <a:r>
              <a:rPr lang="es-ES" sz="43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Sacramento del matrimonio</a:t>
            </a:r>
            <a:endParaRPr lang="es-ES" sz="4300" dirty="0">
              <a:solidFill>
                <a:schemeClr val="accent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24074" y="1050878"/>
            <a:ext cx="1427556" cy="545910"/>
          </a:xfrm>
        </p:spPr>
        <p:txBody>
          <a:bodyPr>
            <a:normAutofit fontScale="62500" lnSpcReduction="20000"/>
          </a:bodyPr>
          <a:lstStyle/>
          <a:p>
            <a:r>
              <a:rPr lang="es-ES" sz="3200" spc="-50" dirty="0" smtClean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 4</a:t>
            </a:r>
          </a:p>
          <a:p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477506" y="1768688"/>
            <a:ext cx="245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90" y="2453668"/>
            <a:ext cx="71923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Tomar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conciencia de la importancia del matrimonio, de las responsabilidades y el compromiso que implica.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Conocer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y comprender el concepto del matrimonio en el plan de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Dios.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Conocer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las características fundamentales del sacramento del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matrimonio.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91" y="3029807"/>
            <a:ext cx="3519983" cy="257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85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011" y="792887"/>
            <a:ext cx="9152189" cy="937518"/>
          </a:xfrm>
        </p:spPr>
        <p:txBody>
          <a:bodyPr anchor="ctr">
            <a:normAutofit/>
          </a:bodyPr>
          <a:lstStyle/>
          <a:p>
            <a:r>
              <a:rPr lang="es-ES" sz="43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SEXUALIDAD AL SERVICIO DEL AMOR</a:t>
            </a:r>
            <a:endParaRPr lang="es-ES" sz="4300" dirty="0">
              <a:solidFill>
                <a:schemeClr val="accent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60301" y="859808"/>
            <a:ext cx="1714159" cy="423081"/>
          </a:xfrm>
        </p:spPr>
        <p:txBody>
          <a:bodyPr>
            <a:noAutofit/>
          </a:bodyPr>
          <a:lstStyle/>
          <a:p>
            <a:r>
              <a:rPr lang="es-ES" sz="3200" dirty="0" smtClean="0"/>
              <a:t>Tema 5</a:t>
            </a:r>
          </a:p>
          <a:p>
            <a:endParaRPr lang="es-E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799205"/>
            <a:ext cx="274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39" y="2376227"/>
            <a:ext cx="70668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 Valorar la complementariedad y la igual dignidad de hombre y mujer.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 Ofrecer elementos de reflexión sobre los significados de la sexualidad desde el punto de vista cristiano.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 Conocer y comprender algunos principios de moral sexual que ayuden a tomar decisiones.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79" y="2063570"/>
            <a:ext cx="3978105" cy="32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1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005" y="683705"/>
            <a:ext cx="6736535" cy="937518"/>
          </a:xfrm>
        </p:spPr>
        <p:txBody>
          <a:bodyPr>
            <a:normAutofit/>
          </a:bodyPr>
          <a:lstStyle/>
          <a:p>
            <a:r>
              <a:rPr lang="es-ES" sz="39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PATERNIDAD RESPONSABLE</a:t>
            </a:r>
            <a:endParaRPr lang="es-ES" sz="3900" dirty="0">
              <a:solidFill>
                <a:schemeClr val="accent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60301" y="914400"/>
            <a:ext cx="1400260" cy="573206"/>
          </a:xfrm>
        </p:spPr>
        <p:txBody>
          <a:bodyPr>
            <a:normAutofit fontScale="62500" lnSpcReduction="20000"/>
          </a:bodyPr>
          <a:lstStyle/>
          <a:p>
            <a:r>
              <a:rPr lang="es-ES" sz="3200" dirty="0" smtClean="0"/>
              <a:t>Tema 6</a:t>
            </a:r>
          </a:p>
          <a:p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4520400" y="1532264"/>
            <a:ext cx="209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-5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</a:t>
            </a:r>
            <a:endParaRPr lang="es-MX" sz="2400" b="1" spc="-5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3153" y="2047667"/>
            <a:ext cx="62542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Conocer y comprender los conceptos de procreación y paternidad responsable como dones de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Dios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Conocer la diferencia entre planificación familiar y control natal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Tomar conciencia de que la defensa de la vida humana es un deber </a:t>
            </a: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primordial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Conocer las alternativas lícitas e ilícitas según la moral</a:t>
            </a:r>
          </a:p>
        </p:txBody>
      </p:sp>
      <p:pic>
        <p:nvPicPr>
          <p:cNvPr id="12290" name="Picture 2" descr="http://www.apfe.com.ar/elpatio/wp-content/uploads/2008/07/padre-e-hijo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24134" y="2206917"/>
            <a:ext cx="3524482" cy="3047471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8672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356</TotalTime>
  <Words>550</Words>
  <Application>Microsoft Office PowerPoint</Application>
  <PresentationFormat>Personalizado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Tema2</vt:lpstr>
      <vt:lpstr>Curso de Preparación Inmediata al Matrimonio</vt:lpstr>
      <vt:lpstr>Presentación de PowerPoint</vt:lpstr>
      <vt:lpstr>OBJETIVOS GENERALES</vt:lpstr>
      <vt:lpstr>Conocerse más para amarse mejor</vt:lpstr>
      <vt:lpstr>Diálogo: comunicación profunda</vt:lpstr>
      <vt:lpstr>Amor conyugal</vt:lpstr>
      <vt:lpstr>Sacramento del matrimonio</vt:lpstr>
      <vt:lpstr>LA SEXUALIDAD AL SERVICIO DEL AMOR</vt:lpstr>
      <vt:lpstr>PATERNIDAD RESPONSABLE</vt:lpstr>
      <vt:lpstr>COMUNIDAD DE BIENES</vt:lpstr>
      <vt:lpstr>YA NOS CASAMOS, ¿Y AHORA QUÉ?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a  Mons. Alonso Garza</dc:title>
  <dc:creator>Jesús Manuel Ramos Álvarez</dc:creator>
  <cp:lastModifiedBy>Aarón Valenzuela Corral</cp:lastModifiedBy>
  <cp:revision>42</cp:revision>
  <dcterms:created xsi:type="dcterms:W3CDTF">2016-06-30T15:54:40Z</dcterms:created>
  <dcterms:modified xsi:type="dcterms:W3CDTF">2019-10-10T01:39:30Z</dcterms:modified>
</cp:coreProperties>
</file>